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58" r:id="rId6"/>
    <p:sldId id="259" r:id="rId7"/>
    <p:sldId id="264" r:id="rId8"/>
    <p:sldId id="267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3CF8B-C2B2-4437-BAE0-9DB8B08CC73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FBE279-68CB-4514-BDDE-BDA7645D25FD}">
      <dgm:prSet phldrT="[Текст]" custT="1"/>
      <dgm:spPr/>
      <dgm:t>
        <a:bodyPr/>
        <a:lstStyle/>
        <a:p>
          <a:r>
            <a:rPr lang="ru-RU" sz="2000" dirty="0" smtClean="0"/>
            <a:t>Судебная система</a:t>
          </a:r>
          <a:endParaRPr lang="ru-RU" sz="2000" dirty="0"/>
        </a:p>
      </dgm:t>
    </dgm:pt>
    <dgm:pt modelId="{42FD728B-AF11-443B-B5DF-4EF4B31E76B9}" type="parTrans" cxnId="{C973CF29-A80C-4BCF-8D92-AB84016F585E}">
      <dgm:prSet/>
      <dgm:spPr/>
      <dgm:t>
        <a:bodyPr/>
        <a:lstStyle/>
        <a:p>
          <a:endParaRPr lang="ru-RU"/>
        </a:p>
      </dgm:t>
    </dgm:pt>
    <dgm:pt modelId="{83285EEF-AD7D-4A1B-A311-9ED1A89FEA50}" type="sibTrans" cxnId="{C973CF29-A80C-4BCF-8D92-AB84016F585E}">
      <dgm:prSet/>
      <dgm:spPr/>
      <dgm:t>
        <a:bodyPr/>
        <a:lstStyle/>
        <a:p>
          <a:endParaRPr lang="ru-RU"/>
        </a:p>
      </dgm:t>
    </dgm:pt>
    <dgm:pt modelId="{2729EEFD-8CDA-46E1-8A6C-DC7EE404F6FD}">
      <dgm:prSet phldrT="[Текст]" custT="1"/>
      <dgm:spPr/>
      <dgm:t>
        <a:bodyPr/>
        <a:lstStyle/>
        <a:p>
          <a:r>
            <a:rPr lang="ru-RU" sz="2000" dirty="0" smtClean="0"/>
            <a:t>Нотариат</a:t>
          </a:r>
          <a:endParaRPr lang="ru-RU" sz="2000" dirty="0"/>
        </a:p>
      </dgm:t>
    </dgm:pt>
    <dgm:pt modelId="{5B135727-AFD6-4C3A-811C-00FE4BE65421}" type="parTrans" cxnId="{A7290F3B-6A07-4855-BA62-D338BCEAD0E7}">
      <dgm:prSet/>
      <dgm:spPr/>
      <dgm:t>
        <a:bodyPr/>
        <a:lstStyle/>
        <a:p>
          <a:endParaRPr lang="ru-RU"/>
        </a:p>
      </dgm:t>
    </dgm:pt>
    <dgm:pt modelId="{4CE82A49-39C9-4C2C-81FF-C87FCCC60233}" type="sibTrans" cxnId="{A7290F3B-6A07-4855-BA62-D338BCEAD0E7}">
      <dgm:prSet/>
      <dgm:spPr/>
      <dgm:t>
        <a:bodyPr/>
        <a:lstStyle/>
        <a:p>
          <a:endParaRPr lang="ru-RU"/>
        </a:p>
      </dgm:t>
    </dgm:pt>
    <dgm:pt modelId="{A4E40654-9E25-45F3-AB67-A2BBBCC1AF57}">
      <dgm:prSet phldrT="[Текст]" custT="1"/>
      <dgm:spPr/>
      <dgm:t>
        <a:bodyPr/>
        <a:lstStyle/>
        <a:p>
          <a:r>
            <a:rPr lang="ru-RU" sz="2000" dirty="0" smtClean="0"/>
            <a:t>Медиация</a:t>
          </a:r>
          <a:endParaRPr lang="ru-RU" sz="2000" dirty="0"/>
        </a:p>
      </dgm:t>
    </dgm:pt>
    <dgm:pt modelId="{40067DEA-184B-4949-8456-A5A588B7DEAA}" type="parTrans" cxnId="{59EBB195-11A7-4DBA-8E9B-91A52AE73261}">
      <dgm:prSet/>
      <dgm:spPr/>
      <dgm:t>
        <a:bodyPr/>
        <a:lstStyle/>
        <a:p>
          <a:endParaRPr lang="ru-RU"/>
        </a:p>
      </dgm:t>
    </dgm:pt>
    <dgm:pt modelId="{88850B26-32C2-4EB9-9658-4944A273A144}" type="sibTrans" cxnId="{59EBB195-11A7-4DBA-8E9B-91A52AE73261}">
      <dgm:prSet/>
      <dgm:spPr/>
      <dgm:t>
        <a:bodyPr/>
        <a:lstStyle/>
        <a:p>
          <a:endParaRPr lang="ru-RU"/>
        </a:p>
      </dgm:t>
    </dgm:pt>
    <dgm:pt modelId="{2256E668-25FD-4E78-AB5A-F9A417DCD227}">
      <dgm:prSet phldrT="[Текст]" custT="1"/>
      <dgm:spPr/>
      <dgm:t>
        <a:bodyPr/>
        <a:lstStyle/>
        <a:p>
          <a:r>
            <a:rPr lang="ru-RU" sz="2000" dirty="0" smtClean="0"/>
            <a:t>Иные несудебные формы защиты права</a:t>
          </a:r>
          <a:endParaRPr lang="ru-RU" sz="2000" dirty="0"/>
        </a:p>
      </dgm:t>
    </dgm:pt>
    <dgm:pt modelId="{4B71A473-EFFF-4281-9018-27018E123813}" type="parTrans" cxnId="{86480BE2-396E-4472-B543-F51E362EBF68}">
      <dgm:prSet/>
      <dgm:spPr/>
      <dgm:t>
        <a:bodyPr/>
        <a:lstStyle/>
        <a:p>
          <a:endParaRPr lang="ru-RU"/>
        </a:p>
      </dgm:t>
    </dgm:pt>
    <dgm:pt modelId="{897FA76D-4264-4CD0-8F25-FC794873DEB5}" type="sibTrans" cxnId="{86480BE2-396E-4472-B543-F51E362EBF68}">
      <dgm:prSet/>
      <dgm:spPr/>
      <dgm:t>
        <a:bodyPr/>
        <a:lstStyle/>
        <a:p>
          <a:endParaRPr lang="ru-RU"/>
        </a:p>
      </dgm:t>
    </dgm:pt>
    <dgm:pt modelId="{0A69DEA1-4647-4189-9959-6403176D7625}">
      <dgm:prSet phldrT="[Текст]" custT="1"/>
      <dgm:spPr/>
      <dgm:t>
        <a:bodyPr/>
        <a:lstStyle/>
        <a:p>
          <a:r>
            <a:rPr lang="ru-RU" sz="2000" dirty="0" smtClean="0"/>
            <a:t>ФССП</a:t>
          </a:r>
          <a:endParaRPr lang="ru-RU" sz="2000" dirty="0"/>
        </a:p>
      </dgm:t>
    </dgm:pt>
    <dgm:pt modelId="{7744FCDE-F8CE-4F0F-84FA-95801ACA3196}" type="parTrans" cxnId="{A1E32964-71E2-4D5B-AE3A-8F790D92F919}">
      <dgm:prSet/>
      <dgm:spPr/>
      <dgm:t>
        <a:bodyPr/>
        <a:lstStyle/>
        <a:p>
          <a:endParaRPr lang="ru-RU"/>
        </a:p>
      </dgm:t>
    </dgm:pt>
    <dgm:pt modelId="{7CA9838A-1289-422C-9EF5-EB3ADF2DBBEE}" type="sibTrans" cxnId="{A1E32964-71E2-4D5B-AE3A-8F790D92F919}">
      <dgm:prSet/>
      <dgm:spPr/>
      <dgm:t>
        <a:bodyPr/>
        <a:lstStyle/>
        <a:p>
          <a:endParaRPr lang="ru-RU"/>
        </a:p>
      </dgm:t>
    </dgm:pt>
    <dgm:pt modelId="{1541C43C-9544-47B1-8102-9212717F5E45}" type="pres">
      <dgm:prSet presAssocID="{81F3CF8B-C2B2-4437-BAE0-9DB8B08CC738}" presName="cycle" presStyleCnt="0">
        <dgm:presLayoutVars>
          <dgm:dir/>
          <dgm:resizeHandles val="exact"/>
        </dgm:presLayoutVars>
      </dgm:prSet>
      <dgm:spPr/>
    </dgm:pt>
    <dgm:pt modelId="{1D7606F2-A532-4C72-B4D1-29C74E50F21F}" type="pres">
      <dgm:prSet presAssocID="{8BFBE279-68CB-4514-BDDE-BDA7645D25FD}" presName="node" presStyleLbl="node1" presStyleIdx="0" presStyleCnt="5" custScaleX="24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E7344-E0B9-48CA-8618-5B6BE497B82C}" type="pres">
      <dgm:prSet presAssocID="{8BFBE279-68CB-4514-BDDE-BDA7645D25FD}" presName="spNode" presStyleCnt="0"/>
      <dgm:spPr/>
    </dgm:pt>
    <dgm:pt modelId="{B21750D0-2D7E-4626-924E-02B0C289E3C7}" type="pres">
      <dgm:prSet presAssocID="{83285EEF-AD7D-4A1B-A311-9ED1A89FEA50}" presName="sibTrans" presStyleLbl="sibTrans1D1" presStyleIdx="0" presStyleCnt="5"/>
      <dgm:spPr/>
    </dgm:pt>
    <dgm:pt modelId="{7078E8EC-8911-429A-A62E-98ABF9D7FDA9}" type="pres">
      <dgm:prSet presAssocID="{2729EEFD-8CDA-46E1-8A6C-DC7EE404F6FD}" presName="node" presStyleLbl="node1" presStyleIdx="1" presStyleCnt="5" custScaleX="191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2FBE7-1021-472B-BE20-88B2F5846901}" type="pres">
      <dgm:prSet presAssocID="{2729EEFD-8CDA-46E1-8A6C-DC7EE404F6FD}" presName="spNode" presStyleCnt="0"/>
      <dgm:spPr/>
    </dgm:pt>
    <dgm:pt modelId="{A34B748A-B417-475A-83FC-C6CC44BF9D4F}" type="pres">
      <dgm:prSet presAssocID="{4CE82A49-39C9-4C2C-81FF-C87FCCC60233}" presName="sibTrans" presStyleLbl="sibTrans1D1" presStyleIdx="1" presStyleCnt="5"/>
      <dgm:spPr/>
    </dgm:pt>
    <dgm:pt modelId="{2686EB38-7800-49B9-AF5D-2F3C118EA00F}" type="pres">
      <dgm:prSet presAssocID="{A4E40654-9E25-45F3-AB67-A2BBBCC1AF57}" presName="node" presStyleLbl="node1" presStyleIdx="2" presStyleCnt="5" custScaleX="140700" custScaleY="126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0A083-FE11-44DB-BBA3-F044E3D98110}" type="pres">
      <dgm:prSet presAssocID="{A4E40654-9E25-45F3-AB67-A2BBBCC1AF57}" presName="spNode" presStyleCnt="0"/>
      <dgm:spPr/>
    </dgm:pt>
    <dgm:pt modelId="{1C2680FA-42A2-47CB-9C51-E3D0008BCB9B}" type="pres">
      <dgm:prSet presAssocID="{88850B26-32C2-4EB9-9658-4944A273A144}" presName="sibTrans" presStyleLbl="sibTrans1D1" presStyleIdx="2" presStyleCnt="5"/>
      <dgm:spPr/>
    </dgm:pt>
    <dgm:pt modelId="{1B3A7AB8-353C-4202-9830-B9FEF44A921D}" type="pres">
      <dgm:prSet presAssocID="{2256E668-25FD-4E78-AB5A-F9A417DCD227}" presName="node" presStyleLbl="node1" presStyleIdx="3" presStyleCnt="5" custScaleX="153418" custScaleY="139747">
        <dgm:presLayoutVars>
          <dgm:bulletEnabled val="1"/>
        </dgm:presLayoutVars>
      </dgm:prSet>
      <dgm:spPr/>
    </dgm:pt>
    <dgm:pt modelId="{5A4BD36C-5F69-4C41-9C6D-B10A61863D77}" type="pres">
      <dgm:prSet presAssocID="{2256E668-25FD-4E78-AB5A-F9A417DCD227}" presName="spNode" presStyleCnt="0"/>
      <dgm:spPr/>
    </dgm:pt>
    <dgm:pt modelId="{75FD49B2-659A-4607-9A49-3B87BCA831DD}" type="pres">
      <dgm:prSet presAssocID="{897FA76D-4264-4CD0-8F25-FC794873DEB5}" presName="sibTrans" presStyleLbl="sibTrans1D1" presStyleIdx="3" presStyleCnt="5"/>
      <dgm:spPr/>
    </dgm:pt>
    <dgm:pt modelId="{6698A61B-3ECE-4421-9496-D30539B8FABD}" type="pres">
      <dgm:prSet presAssocID="{0A69DEA1-4647-4189-9959-6403176D7625}" presName="node" presStyleLbl="node1" presStyleIdx="4" presStyleCnt="5" custScaleX="15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34D5-F870-4B0C-9A5A-309690B3FAC4}" type="pres">
      <dgm:prSet presAssocID="{0A69DEA1-4647-4189-9959-6403176D7625}" presName="spNode" presStyleCnt="0"/>
      <dgm:spPr/>
    </dgm:pt>
    <dgm:pt modelId="{98102220-7B0F-4D90-A9A7-876C68CC2AFF}" type="pres">
      <dgm:prSet presAssocID="{7CA9838A-1289-422C-9EF5-EB3ADF2DBBEE}" presName="sibTrans" presStyleLbl="sibTrans1D1" presStyleIdx="4" presStyleCnt="5"/>
      <dgm:spPr/>
    </dgm:pt>
  </dgm:ptLst>
  <dgm:cxnLst>
    <dgm:cxn modelId="{59D8615A-8AD8-473B-B686-F4A4C2BBE01E}" type="presOf" srcId="{88850B26-32C2-4EB9-9658-4944A273A144}" destId="{1C2680FA-42A2-47CB-9C51-E3D0008BCB9B}" srcOrd="0" destOrd="0" presId="urn:microsoft.com/office/officeart/2005/8/layout/cycle5"/>
    <dgm:cxn modelId="{D8F8C263-D40A-414F-81E7-61370BCDAD8A}" type="presOf" srcId="{8BFBE279-68CB-4514-BDDE-BDA7645D25FD}" destId="{1D7606F2-A532-4C72-B4D1-29C74E50F21F}" srcOrd="0" destOrd="0" presId="urn:microsoft.com/office/officeart/2005/8/layout/cycle5"/>
    <dgm:cxn modelId="{0B4953E4-83E7-4FDE-9AB4-947651C68A51}" type="presOf" srcId="{2256E668-25FD-4E78-AB5A-F9A417DCD227}" destId="{1B3A7AB8-353C-4202-9830-B9FEF44A921D}" srcOrd="0" destOrd="0" presId="urn:microsoft.com/office/officeart/2005/8/layout/cycle5"/>
    <dgm:cxn modelId="{85B56D0A-11AD-45EF-B4B4-BF85F8D0C9A9}" type="presOf" srcId="{2729EEFD-8CDA-46E1-8A6C-DC7EE404F6FD}" destId="{7078E8EC-8911-429A-A62E-98ABF9D7FDA9}" srcOrd="0" destOrd="0" presId="urn:microsoft.com/office/officeart/2005/8/layout/cycle5"/>
    <dgm:cxn modelId="{A7290F3B-6A07-4855-BA62-D338BCEAD0E7}" srcId="{81F3CF8B-C2B2-4437-BAE0-9DB8B08CC738}" destId="{2729EEFD-8CDA-46E1-8A6C-DC7EE404F6FD}" srcOrd="1" destOrd="0" parTransId="{5B135727-AFD6-4C3A-811C-00FE4BE65421}" sibTransId="{4CE82A49-39C9-4C2C-81FF-C87FCCC60233}"/>
    <dgm:cxn modelId="{016854A6-4FB0-4896-B51E-37B1C5FD7A01}" type="presOf" srcId="{7CA9838A-1289-422C-9EF5-EB3ADF2DBBEE}" destId="{98102220-7B0F-4D90-A9A7-876C68CC2AFF}" srcOrd="0" destOrd="0" presId="urn:microsoft.com/office/officeart/2005/8/layout/cycle5"/>
    <dgm:cxn modelId="{B5FFEFEE-6BB6-4FDB-A5A9-BAFC8E304967}" type="presOf" srcId="{A4E40654-9E25-45F3-AB67-A2BBBCC1AF57}" destId="{2686EB38-7800-49B9-AF5D-2F3C118EA00F}" srcOrd="0" destOrd="0" presId="urn:microsoft.com/office/officeart/2005/8/layout/cycle5"/>
    <dgm:cxn modelId="{86480BE2-396E-4472-B543-F51E362EBF68}" srcId="{81F3CF8B-C2B2-4437-BAE0-9DB8B08CC738}" destId="{2256E668-25FD-4E78-AB5A-F9A417DCD227}" srcOrd="3" destOrd="0" parTransId="{4B71A473-EFFF-4281-9018-27018E123813}" sibTransId="{897FA76D-4264-4CD0-8F25-FC794873DEB5}"/>
    <dgm:cxn modelId="{59EBB195-11A7-4DBA-8E9B-91A52AE73261}" srcId="{81F3CF8B-C2B2-4437-BAE0-9DB8B08CC738}" destId="{A4E40654-9E25-45F3-AB67-A2BBBCC1AF57}" srcOrd="2" destOrd="0" parTransId="{40067DEA-184B-4949-8456-A5A588B7DEAA}" sibTransId="{88850B26-32C2-4EB9-9658-4944A273A144}"/>
    <dgm:cxn modelId="{ADD99C79-931D-427A-AFBE-77797B12C3EE}" type="presOf" srcId="{0A69DEA1-4647-4189-9959-6403176D7625}" destId="{6698A61B-3ECE-4421-9496-D30539B8FABD}" srcOrd="0" destOrd="0" presId="urn:microsoft.com/office/officeart/2005/8/layout/cycle5"/>
    <dgm:cxn modelId="{A1E32964-71E2-4D5B-AE3A-8F790D92F919}" srcId="{81F3CF8B-C2B2-4437-BAE0-9DB8B08CC738}" destId="{0A69DEA1-4647-4189-9959-6403176D7625}" srcOrd="4" destOrd="0" parTransId="{7744FCDE-F8CE-4F0F-84FA-95801ACA3196}" sibTransId="{7CA9838A-1289-422C-9EF5-EB3ADF2DBBEE}"/>
    <dgm:cxn modelId="{C973CF29-A80C-4BCF-8D92-AB84016F585E}" srcId="{81F3CF8B-C2B2-4437-BAE0-9DB8B08CC738}" destId="{8BFBE279-68CB-4514-BDDE-BDA7645D25FD}" srcOrd="0" destOrd="0" parTransId="{42FD728B-AF11-443B-B5DF-4EF4B31E76B9}" sibTransId="{83285EEF-AD7D-4A1B-A311-9ED1A89FEA50}"/>
    <dgm:cxn modelId="{DD5944C8-8BE7-453C-A9B6-19805ACCB87E}" type="presOf" srcId="{83285EEF-AD7D-4A1B-A311-9ED1A89FEA50}" destId="{B21750D0-2D7E-4626-924E-02B0C289E3C7}" srcOrd="0" destOrd="0" presId="urn:microsoft.com/office/officeart/2005/8/layout/cycle5"/>
    <dgm:cxn modelId="{9FA246BE-69DC-47BA-96DF-48C82D76BB8E}" type="presOf" srcId="{81F3CF8B-C2B2-4437-BAE0-9DB8B08CC738}" destId="{1541C43C-9544-47B1-8102-9212717F5E45}" srcOrd="0" destOrd="0" presId="urn:microsoft.com/office/officeart/2005/8/layout/cycle5"/>
    <dgm:cxn modelId="{AD510A55-3BF8-4453-8F0B-70B6AB895254}" type="presOf" srcId="{897FA76D-4264-4CD0-8F25-FC794873DEB5}" destId="{75FD49B2-659A-4607-9A49-3B87BCA831DD}" srcOrd="0" destOrd="0" presId="urn:microsoft.com/office/officeart/2005/8/layout/cycle5"/>
    <dgm:cxn modelId="{FC343A4A-6B72-4058-BE18-56CD190CA23D}" type="presOf" srcId="{4CE82A49-39C9-4C2C-81FF-C87FCCC60233}" destId="{A34B748A-B417-475A-83FC-C6CC44BF9D4F}" srcOrd="0" destOrd="0" presId="urn:microsoft.com/office/officeart/2005/8/layout/cycle5"/>
    <dgm:cxn modelId="{2B8EC67D-47F2-471A-B295-63C3E9C6A8B4}" type="presParOf" srcId="{1541C43C-9544-47B1-8102-9212717F5E45}" destId="{1D7606F2-A532-4C72-B4D1-29C74E50F21F}" srcOrd="0" destOrd="0" presId="urn:microsoft.com/office/officeart/2005/8/layout/cycle5"/>
    <dgm:cxn modelId="{22ADF7EA-464C-4811-ACF3-6516C853C9E8}" type="presParOf" srcId="{1541C43C-9544-47B1-8102-9212717F5E45}" destId="{E8BE7344-E0B9-48CA-8618-5B6BE497B82C}" srcOrd="1" destOrd="0" presId="urn:microsoft.com/office/officeart/2005/8/layout/cycle5"/>
    <dgm:cxn modelId="{721D1F45-9FB2-4805-AC80-02BA0CB3B496}" type="presParOf" srcId="{1541C43C-9544-47B1-8102-9212717F5E45}" destId="{B21750D0-2D7E-4626-924E-02B0C289E3C7}" srcOrd="2" destOrd="0" presId="urn:microsoft.com/office/officeart/2005/8/layout/cycle5"/>
    <dgm:cxn modelId="{B2F0D5DA-B1D7-4F17-BA5C-66CAA03F54F5}" type="presParOf" srcId="{1541C43C-9544-47B1-8102-9212717F5E45}" destId="{7078E8EC-8911-429A-A62E-98ABF9D7FDA9}" srcOrd="3" destOrd="0" presId="urn:microsoft.com/office/officeart/2005/8/layout/cycle5"/>
    <dgm:cxn modelId="{9861073A-978C-4ADE-8237-9AAE5BE65294}" type="presParOf" srcId="{1541C43C-9544-47B1-8102-9212717F5E45}" destId="{6722FBE7-1021-472B-BE20-88B2F5846901}" srcOrd="4" destOrd="0" presId="urn:microsoft.com/office/officeart/2005/8/layout/cycle5"/>
    <dgm:cxn modelId="{5846CF36-77A5-4858-B25F-D8141CD1D1A8}" type="presParOf" srcId="{1541C43C-9544-47B1-8102-9212717F5E45}" destId="{A34B748A-B417-475A-83FC-C6CC44BF9D4F}" srcOrd="5" destOrd="0" presId="urn:microsoft.com/office/officeart/2005/8/layout/cycle5"/>
    <dgm:cxn modelId="{EBABE7D8-E337-4F0F-9F86-259EF68F9D2B}" type="presParOf" srcId="{1541C43C-9544-47B1-8102-9212717F5E45}" destId="{2686EB38-7800-49B9-AF5D-2F3C118EA00F}" srcOrd="6" destOrd="0" presId="urn:microsoft.com/office/officeart/2005/8/layout/cycle5"/>
    <dgm:cxn modelId="{DE36C4ED-BA81-41E1-BF30-E10D9E7DCA09}" type="presParOf" srcId="{1541C43C-9544-47B1-8102-9212717F5E45}" destId="{5650A083-FE11-44DB-BBA3-F044E3D98110}" srcOrd="7" destOrd="0" presId="urn:microsoft.com/office/officeart/2005/8/layout/cycle5"/>
    <dgm:cxn modelId="{5212CCAC-D828-4F84-83F9-70B3E36B862C}" type="presParOf" srcId="{1541C43C-9544-47B1-8102-9212717F5E45}" destId="{1C2680FA-42A2-47CB-9C51-E3D0008BCB9B}" srcOrd="8" destOrd="0" presId="urn:microsoft.com/office/officeart/2005/8/layout/cycle5"/>
    <dgm:cxn modelId="{CB3BD99B-10BF-4325-A39C-8BEB8F006BAD}" type="presParOf" srcId="{1541C43C-9544-47B1-8102-9212717F5E45}" destId="{1B3A7AB8-353C-4202-9830-B9FEF44A921D}" srcOrd="9" destOrd="0" presId="urn:microsoft.com/office/officeart/2005/8/layout/cycle5"/>
    <dgm:cxn modelId="{D6A5333E-3E41-4216-B3C0-4FDE28F131E3}" type="presParOf" srcId="{1541C43C-9544-47B1-8102-9212717F5E45}" destId="{5A4BD36C-5F69-4C41-9C6D-B10A61863D77}" srcOrd="10" destOrd="0" presId="urn:microsoft.com/office/officeart/2005/8/layout/cycle5"/>
    <dgm:cxn modelId="{3AD75F42-441B-40FC-8DAA-22E4DAC63AFC}" type="presParOf" srcId="{1541C43C-9544-47B1-8102-9212717F5E45}" destId="{75FD49B2-659A-4607-9A49-3B87BCA831DD}" srcOrd="11" destOrd="0" presId="urn:microsoft.com/office/officeart/2005/8/layout/cycle5"/>
    <dgm:cxn modelId="{B2C46408-856E-4392-A38B-0154DC7D61EE}" type="presParOf" srcId="{1541C43C-9544-47B1-8102-9212717F5E45}" destId="{6698A61B-3ECE-4421-9496-D30539B8FABD}" srcOrd="12" destOrd="0" presId="urn:microsoft.com/office/officeart/2005/8/layout/cycle5"/>
    <dgm:cxn modelId="{186439EA-51DD-4BEC-BFCF-7E93EA2549D4}" type="presParOf" srcId="{1541C43C-9544-47B1-8102-9212717F5E45}" destId="{E3AE34D5-F870-4B0C-9A5A-309690B3FAC4}" srcOrd="13" destOrd="0" presId="urn:microsoft.com/office/officeart/2005/8/layout/cycle5"/>
    <dgm:cxn modelId="{D5DC98B3-8900-4B6D-B8C2-F22D03AD04E3}" type="presParOf" srcId="{1541C43C-9544-47B1-8102-9212717F5E45}" destId="{98102220-7B0F-4D90-A9A7-876C68CC2AF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06F2-A532-4C72-B4D1-29C74E50F21F}">
      <dsp:nvSpPr>
        <dsp:cNvPr id="0" name=""/>
        <dsp:cNvSpPr/>
      </dsp:nvSpPr>
      <dsp:spPr>
        <a:xfrm>
          <a:off x="3408047" y="-59929"/>
          <a:ext cx="3470734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Судебная система</a:t>
          </a:r>
          <a:endParaRPr lang="ru-RU" sz="2000" kern="1200" dirty="0"/>
        </a:p>
      </dsp:txBody>
      <dsp:txXfrm>
        <a:off x="3453339" y="-14637"/>
        <a:ext cx="3380150" cy="837232"/>
      </dsp:txXfrm>
    </dsp:sp>
    <dsp:sp modelId="{B21750D0-2D7E-4626-924E-02B0C289E3C7}">
      <dsp:nvSpPr>
        <dsp:cNvPr id="0" name=""/>
        <dsp:cNvSpPr/>
      </dsp:nvSpPr>
      <dsp:spPr>
        <a:xfrm>
          <a:off x="3092718" y="670848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795408" y="254698"/>
              </a:moveTo>
              <a:arcTo wR="1856803" hR="1856803" stAng="18021851" swAng="6762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8E8EC-8911-429A-A62E-98ABF9D7FDA9}">
      <dsp:nvSpPr>
        <dsp:cNvPr id="0" name=""/>
        <dsp:cNvSpPr/>
      </dsp:nvSpPr>
      <dsp:spPr>
        <a:xfrm>
          <a:off x="5544135" y="1223090"/>
          <a:ext cx="2730407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Нотариат</a:t>
          </a:r>
          <a:endParaRPr lang="ru-RU" sz="2000" kern="1200" dirty="0"/>
        </a:p>
      </dsp:txBody>
      <dsp:txXfrm>
        <a:off x="5589427" y="1268382"/>
        <a:ext cx="2639823" cy="837232"/>
      </dsp:txXfrm>
    </dsp:sp>
    <dsp:sp modelId="{A34B748A-B417-475A-83FC-C6CC44BF9D4F}">
      <dsp:nvSpPr>
        <dsp:cNvPr id="0" name=""/>
        <dsp:cNvSpPr/>
      </dsp:nvSpPr>
      <dsp:spPr>
        <a:xfrm>
          <a:off x="3286610" y="403979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710888" y="1957255"/>
              </a:moveTo>
              <a:arcTo wR="1856803" hR="1856803" stAng="21786071" swAng="1195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6EB38-7800-49B9-AF5D-2F3C118EA00F}">
      <dsp:nvSpPr>
        <dsp:cNvPr id="0" name=""/>
        <dsp:cNvSpPr/>
      </dsp:nvSpPr>
      <dsp:spPr>
        <a:xfrm>
          <a:off x="5230633" y="3175865"/>
          <a:ext cx="2008366" cy="1174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Медиация</a:t>
          </a:r>
          <a:endParaRPr lang="ru-RU" sz="2000" kern="1200" dirty="0"/>
        </a:p>
      </dsp:txBody>
      <dsp:txXfrm>
        <a:off x="5287953" y="3233185"/>
        <a:ext cx="1893726" cy="1059567"/>
      </dsp:txXfrm>
    </dsp:sp>
    <dsp:sp modelId="{1C2680FA-42A2-47CB-9C51-E3D0008BCB9B}">
      <dsp:nvSpPr>
        <dsp:cNvPr id="0" name=""/>
        <dsp:cNvSpPr/>
      </dsp:nvSpPr>
      <dsp:spPr>
        <a:xfrm>
          <a:off x="3286610" y="403979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1927299" y="3712269"/>
              </a:moveTo>
              <a:arcTo wR="1856803" hR="1856803" stAng="5269452" swAng="929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A7AB8-353C-4202-9830-B9FEF44A921D}">
      <dsp:nvSpPr>
        <dsp:cNvPr id="0" name=""/>
        <dsp:cNvSpPr/>
      </dsp:nvSpPr>
      <dsp:spPr>
        <a:xfrm>
          <a:off x="2957060" y="3114670"/>
          <a:ext cx="2189904" cy="129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несудебные формы защиты права</a:t>
          </a:r>
          <a:endParaRPr lang="ru-RU" sz="2000" kern="1200" dirty="0"/>
        </a:p>
      </dsp:txBody>
      <dsp:txXfrm>
        <a:off x="3020355" y="3177965"/>
        <a:ext cx="2063314" cy="1170006"/>
      </dsp:txXfrm>
    </dsp:sp>
    <dsp:sp modelId="{75FD49B2-659A-4607-9A49-3B87BCA831DD}">
      <dsp:nvSpPr>
        <dsp:cNvPr id="0" name=""/>
        <dsp:cNvSpPr/>
      </dsp:nvSpPr>
      <dsp:spPr>
        <a:xfrm>
          <a:off x="3286610" y="403979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126814" y="2531234"/>
              </a:moveTo>
              <a:arcTo wR="1856803" hR="1856803" stAng="9522110" swAng="11166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A61B-3ECE-4421-9496-D30539B8FABD}">
      <dsp:nvSpPr>
        <dsp:cNvPr id="0" name=""/>
        <dsp:cNvSpPr/>
      </dsp:nvSpPr>
      <dsp:spPr>
        <a:xfrm>
          <a:off x="2241056" y="1223090"/>
          <a:ext cx="2272865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ФССП</a:t>
          </a:r>
          <a:endParaRPr lang="ru-RU" sz="2000" kern="1200" dirty="0"/>
        </a:p>
      </dsp:txBody>
      <dsp:txXfrm>
        <a:off x="2286348" y="1268382"/>
        <a:ext cx="2182281" cy="837232"/>
      </dsp:txXfrm>
    </dsp:sp>
    <dsp:sp modelId="{98102220-7B0F-4D90-A9A7-876C68CC2AFF}">
      <dsp:nvSpPr>
        <dsp:cNvPr id="0" name=""/>
        <dsp:cNvSpPr/>
      </dsp:nvSpPr>
      <dsp:spPr>
        <a:xfrm>
          <a:off x="3480502" y="670848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623155" y="469060"/>
              </a:moveTo>
              <a:arcTo wR="1856803" hR="1856803" stAng="13701851" swAng="6762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2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1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6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1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0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0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4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3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8A8C-6252-455D-A55B-C39019B29BE3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86E3-6200-4E82-8178-A7387E15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07714"/>
            <a:ext cx="12192000" cy="5550286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Северо-Западный филиал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Федерального государственного бюджетного образовательного учреждения высшего образования</a:t>
            </a:r>
            <a:br>
              <a:rPr lang="ru-RU" sz="4400" dirty="0"/>
            </a:br>
            <a:r>
              <a:rPr lang="ru-RU" sz="4400" b="1" dirty="0"/>
              <a:t>«Российский государственный университет правосудия»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(г. Санкт-Петербург)</a:t>
            </a:r>
            <a:br>
              <a:rPr lang="ru-RU" sz="4400" dirty="0"/>
            </a:br>
            <a:r>
              <a:rPr lang="ru-RU" sz="4400" dirty="0"/>
              <a:t> </a:t>
            </a:r>
            <a:br>
              <a:rPr lang="ru-RU" sz="4400" dirty="0"/>
            </a:br>
            <a:r>
              <a:rPr lang="ru-RU" sz="4400" b="1" dirty="0"/>
              <a:t>КАФЕДРА ГРАЖДАНСКОГО ПРОЦЕССУАЛЬНОГО ПРАВА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Отчет о деятельности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НАУЧНОГО КРУЖКА «</a:t>
            </a:r>
            <a:r>
              <a:rPr lang="ru-RU" sz="4400" b="1" dirty="0" err="1"/>
              <a:t>Табеллион</a:t>
            </a:r>
            <a:r>
              <a:rPr lang="ru-RU" sz="4400" b="1" dirty="0"/>
              <a:t> (</a:t>
            </a:r>
            <a:r>
              <a:rPr lang="en-US" sz="4400" b="1" dirty="0" err="1"/>
              <a:t>Tabellion</a:t>
            </a:r>
            <a:r>
              <a:rPr lang="ru-RU" sz="4400" b="1" dirty="0"/>
              <a:t>)»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за период </a:t>
            </a:r>
            <a:r>
              <a:rPr lang="ru-RU" sz="4400" dirty="0" smtClean="0"/>
              <a:t>1.09.2018 </a:t>
            </a:r>
            <a:r>
              <a:rPr lang="ru-RU" sz="4400" dirty="0"/>
              <a:t>по </a:t>
            </a:r>
            <a:r>
              <a:rPr lang="ru-RU" sz="4400" dirty="0" smtClean="0"/>
              <a:t>1.06.2019 </a:t>
            </a:r>
            <a:r>
              <a:rPr lang="ru-RU" sz="4400" dirty="0" err="1"/>
              <a:t>г.г</a:t>
            </a:r>
            <a:r>
              <a:rPr lang="ru-RU" sz="44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51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7059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</a:p>
          <a:p>
            <a:pPr algn="ctr"/>
            <a:r>
              <a:rPr lang="ru-RU" sz="7200" b="1" dirty="0" smtClean="0"/>
              <a:t>Присоединяйтесь!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6225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осуществления научной деятельности кружка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321011" y="2583083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321011" y="5277596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321011" y="3481254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321011" y="4379425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45227" y="2482111"/>
            <a:ext cx="310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Заседания кружка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4765" y="3380282"/>
            <a:ext cx="514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Выездные заседания кружка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5809" y="4278453"/>
            <a:ext cx="552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Активное участие </a:t>
            </a:r>
            <a:r>
              <a:rPr lang="ru-RU" sz="2800" dirty="0" smtClean="0"/>
              <a:t> в  </a:t>
            </a:r>
            <a:r>
              <a:rPr lang="ru-RU" sz="2800" dirty="0"/>
              <a:t>научных конференциях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5809" y="5176624"/>
            <a:ext cx="552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Участие в </a:t>
            </a:r>
            <a:r>
              <a:rPr lang="ru-RU" sz="2800" dirty="0" smtClean="0"/>
              <a:t> </a:t>
            </a:r>
            <a:r>
              <a:rPr lang="ru-RU" sz="2800" dirty="0"/>
              <a:t>конкурсах </a:t>
            </a:r>
          </a:p>
        </p:txBody>
      </p:sp>
      <p:sp>
        <p:nvSpPr>
          <p:cNvPr id="16" name="Стрелка вправо 15"/>
          <p:cNvSpPr/>
          <p:nvPr/>
        </p:nvSpPr>
        <p:spPr>
          <a:xfrm rot="-10800000">
            <a:off x="9003957" y="2591255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-10800000">
            <a:off x="9003956" y="3481254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-10800000">
            <a:off x="9003956" y="4371252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-10800000">
            <a:off x="9003956" y="5261249"/>
            <a:ext cx="867032" cy="3212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9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Направление работы кружка – изучение взаимодействия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602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46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74625"/>
            <a:ext cx="12192000" cy="1529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Основная задача - восполнение </a:t>
            </a:r>
            <a:r>
              <a:rPr lang="ru-RU" b="1" dirty="0" smtClean="0"/>
              <a:t>пробелов знаний в сфере </a:t>
            </a:r>
            <a:r>
              <a:rPr lang="ru-RU" b="1" dirty="0" smtClean="0"/>
              <a:t>организации нотариата и нотариальной практики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6" y="1981576"/>
            <a:ext cx="4876424" cy="4876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219513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0" y="2116897"/>
            <a:ext cx="5505450" cy="4129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Общение с лучшими нотариусами г. </a:t>
            </a:r>
            <a:r>
              <a:rPr lang="ru-RU" sz="3600" b="1" dirty="0" smtClean="0"/>
              <a:t>Санкт-Петербурга:</a:t>
            </a:r>
            <a:endParaRPr lang="ru-RU" sz="3600" b="1" dirty="0"/>
          </a:p>
          <a:p>
            <a:pPr algn="ctr"/>
            <a:r>
              <a:rPr lang="ru-RU" sz="3600" b="1" dirty="0"/>
              <a:t>Алексей Владимирович </a:t>
            </a:r>
            <a:r>
              <a:rPr lang="ru-RU" sz="3600" b="1" dirty="0" smtClean="0"/>
              <a:t>Володин и </a:t>
            </a:r>
            <a:r>
              <a:rPr lang="ru-RU" sz="3600" b="1" dirty="0"/>
              <a:t>Игорь Майевич Скоробогатов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83" y="2116897"/>
            <a:ext cx="5505494" cy="41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927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Студенческая научная конференция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991740"/>
            <a:ext cx="3829106" cy="5743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4" y="3901495"/>
            <a:ext cx="4252517" cy="2833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1004677"/>
            <a:ext cx="4252517" cy="28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Публикационная активность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 smtClean="0"/>
              <a:t>участник кружка имеет возможность написать и о</a:t>
            </a:r>
            <a:r>
              <a:rPr lang="ru-RU" dirty="0" smtClean="0"/>
              <a:t>публиковать свою статью. </a:t>
            </a:r>
          </a:p>
          <a:p>
            <a:pPr marL="0" indent="0">
              <a:buNone/>
            </a:pPr>
            <a:r>
              <a:rPr lang="ru-RU" dirty="0" smtClean="0"/>
              <a:t>В отчетном периоде наши работы были опубликованы в сборниках конференции, которые проходили в нашем ВУЗе,  и сборнике </a:t>
            </a:r>
            <a:r>
              <a:rPr lang="ru-RU" dirty="0"/>
              <a:t>научных трудов по материалам международной научно-практической конференции </a:t>
            </a:r>
            <a:r>
              <a:rPr lang="ru-RU" dirty="0" smtClean="0"/>
              <a:t>в г</a:t>
            </a:r>
            <a:r>
              <a:rPr lang="ru-RU" dirty="0"/>
              <a:t>. </a:t>
            </a:r>
            <a:r>
              <a:rPr lang="ru-RU" dirty="0" smtClean="0"/>
              <a:t>Гатчина.</a:t>
            </a:r>
          </a:p>
          <a:p>
            <a:pPr marL="0" indent="0">
              <a:buNone/>
            </a:pPr>
            <a:r>
              <a:rPr lang="ru-RU" dirty="0" smtClean="0"/>
              <a:t>В будущем запланирована публикация в журнале «Петербургский Нотариус».</a:t>
            </a:r>
          </a:p>
        </p:txBody>
      </p:sp>
    </p:spTree>
    <p:extLst>
      <p:ext uri="{BB962C8B-B14F-4D97-AF65-F5344CB8AC3E}">
        <p14:creationId xmlns:p14="http://schemas.microsoft.com/office/powerpoint/2010/main" val="384257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Ежегодный конкурс работ по нотариату Нотариальной палаты Санкт-Петербурга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Прием заявок и работ до 20 декабря 2019 года</a:t>
            </a:r>
            <a:endParaRPr lang="ru-RU" dirty="0"/>
          </a:p>
        </p:txBody>
      </p:sp>
      <p:pic>
        <p:nvPicPr>
          <p:cNvPr id="2050" name="Picture 2" descr="http://i.arts.in.ua/i/11565/f_eskiz-nastennoy-plaketki-notarialnaya-palata-sankt-peterburga_rebnickiy_nikolay_1354998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5554"/>
            <a:ext cx="3742458" cy="390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1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427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нас есть </a:t>
            </a:r>
            <a:r>
              <a:rPr lang="ru-RU" sz="3600" b="1" dirty="0"/>
              <a:t>п</a:t>
            </a:r>
            <a:r>
              <a:rPr lang="ru-RU" sz="3600" b="1" dirty="0" smtClean="0"/>
              <a:t>обеды </a:t>
            </a:r>
            <a:r>
              <a:rPr lang="ru-RU" sz="3600" b="1" dirty="0"/>
              <a:t>в региональном конкурсе работ о проблемах нотариата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1" y="1694599"/>
            <a:ext cx="3250950" cy="4732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79" y="1694599"/>
            <a:ext cx="3441183" cy="47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0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155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Северо-Западный филиал Федерального государственного бюджетного образовательного учреждения высшего образования «Российский государственный университет правосудия» (г. Санкт-Петербург)   КАФЕДРА ГРАЖДАНСКОГО ПРОЦЕССУАЛЬНОГО ПРАВА Отчет о деятельности  НАУЧНОГО КРУЖКА «Табеллион (Tabellion)» за период 1.09.2018 по 1.06.2019 г.г. </vt:lpstr>
      <vt:lpstr>Формы осуществления научной деятельности кружка</vt:lpstr>
      <vt:lpstr>Направление работы кружка – изучение взаимодействия </vt:lpstr>
      <vt:lpstr>Основная задача - восполнение пробелов знаний в сфере организации нотариата и нотариальной практики </vt:lpstr>
      <vt:lpstr>Презентация PowerPoint</vt:lpstr>
      <vt:lpstr>Презентация PowerPoint</vt:lpstr>
      <vt:lpstr>Публикационная активность </vt:lpstr>
      <vt:lpstr>Ежегодный конкурс работ по нотариату Нотариальной палаты Санкт-Петербурга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Северо-Западный филиал Федерального государственного бюджетного образовательного учреждения высшего образования «Российский государственный университет правосудия» (г. Санкт-Петербург)   КАФЕДРА ГРАЖДАНСКОГО ПРОЦЕССУАЛЬНОГО ПРАВА Отчет о деятельности  НАУЧНОГО КРУЖКА «Табеллион (Tabellion)» за период 1.09.2017 по 1.06.2018 г.г.</dc:title>
  <dc:creator>User</dc:creator>
  <cp:lastModifiedBy>Светлана</cp:lastModifiedBy>
  <cp:revision>19</cp:revision>
  <dcterms:created xsi:type="dcterms:W3CDTF">2018-09-22T20:19:04Z</dcterms:created>
  <dcterms:modified xsi:type="dcterms:W3CDTF">2019-10-02T12:23:17Z</dcterms:modified>
</cp:coreProperties>
</file>